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9" r:id="rId3"/>
    <p:sldId id="290" r:id="rId4"/>
    <p:sldId id="287" r:id="rId5"/>
    <p:sldId id="288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8" r:id="rId36"/>
    <p:sldId id="327" r:id="rId37"/>
    <p:sldId id="32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876D2-DC59-2F55-17EB-612F7C3ED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D9BF58-986C-6346-0E9E-CC8A2D7FE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25F90C-FA46-7A57-5D24-3D24D731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DFCD8E-F9B1-131A-9D9E-8CA707DC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CBB88D-356A-E955-49C0-2437761D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49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E4F76-6248-FFB3-834C-9F0605BB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F92EC5-306B-AE2C-ED12-DD3F1CD02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40BF6D-74BA-CAE9-245A-1F094355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00F9DC-AADE-68CA-16E4-C970624D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BD554-D1C3-5C09-A551-86A9006D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12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ABA893-AA66-66D0-9FD4-B1DBF0B9D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31B41E-D8EE-6FCC-676A-B6B78809D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3551BA-9B35-63DA-C0E1-D0901184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FEDE1-05F2-9D38-1CED-25B1BFEF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9E56D-5821-FA06-31B9-B16572D2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40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55332-0147-4CFB-22AC-719E19B9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48553A-BDE0-66AD-60C5-B1B288D00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B7D46-BCDD-CF73-E645-41B9B439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C2D814-E2C7-E8C8-CACB-BF6E8CFAB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BCD3BD-DE11-9E6D-BDF5-425BB24C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157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963F4-4162-2E06-85DB-A04548AB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AE73C-C7F3-025D-8B5E-0DEA5DC4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A3A741-6C3C-0E96-807D-8EE27821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9814B-E619-B241-3274-159E1602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DDD073-07BE-6212-3D1E-8A670CE6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157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05F9B-6D09-549A-CDF1-F24A08C8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A009F8-9D00-E636-D25F-3F752EE5A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68140F-09A8-7E18-3A32-29EB5550D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C767E-2E3D-85F6-2787-D84B84DD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82A27E-D85B-BAE8-EA36-F012BA58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116718-373A-F58C-C042-764169E4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16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46ECC-3783-4E57-3819-CC1BA7882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028E05-C100-5B24-B87B-006A4D2FD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406FFC-0700-0B59-5E26-E7FBA6F01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3BB390-2888-BB57-EEC4-ED97CAC03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5C6D08-C0AF-A31E-75D5-3A351A103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D56AC1-7B19-C06B-D367-706C8D27E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F6B558-2169-9C0A-E01B-2A5D5B7F6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E7B712-3184-6011-C745-D4A7CADF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952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71E7E-D744-4594-7A70-5EBE10D6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67B00F-5A7D-FF96-F8F8-7B2E1A13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246496-75EA-7971-745D-981FB926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35E767-D157-5942-5541-AAC179A7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58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CD70AE-8068-60D1-CF8D-3C3488FD4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4CB4986-3809-DA13-2104-5A8378D4E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7D5DD8-0741-9A3F-9836-208EFD30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70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D3782-540D-D2E6-7DEE-014B8626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29C934-6E97-C436-1F28-A4454E7D7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CD303D-DFE3-6E20-42E6-B12B506BB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3A47B8-49AF-B928-C657-85D108DA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FC3B65-B14F-A2CE-0473-DC13A67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2D4DDC-FA23-AC6A-99BD-1BD433AC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73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6A8E6-142E-6171-06AB-F4A398EB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FED551-CB2A-4DD6-9C5B-76A2C54B8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CCF33C-E647-71C1-A8AA-9D12F3154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87E501-131B-B8CA-E51A-98BCFBAB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2BD948-57A8-9759-B43F-17118032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44C2BC-A104-B219-5E59-2068776F5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8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A0E6FF-2A53-9AED-8A9F-433AFFF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F13C8F-1D5C-4335-DB86-D7219F521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6B0D62-DE99-7364-D0E5-24B2E5E34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339A-C981-4EDB-A520-CCA6D635B1C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719D7D-4053-84C3-88E0-6E8571AAF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FE39F-FB8E-71A2-C283-1AF5668BA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79175-82DC-4B46-BC7A-043AECAA5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6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D1819-CD0F-6E1E-1D13-5336A465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二维数组（提升）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EF1F1D-6F1F-92DB-13F8-4E15FB063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9050"/>
          </a:xfrm>
        </p:spPr>
        <p:txBody>
          <a:bodyPr/>
          <a:lstStyle/>
          <a:p>
            <a:r>
              <a:rPr lang="zh-CN" altLang="en-US" dirty="0"/>
              <a:t>定义</a:t>
            </a:r>
            <a:endParaRPr lang="en-US" altLang="zh-CN" dirty="0"/>
          </a:p>
          <a:p>
            <a:r>
              <a:rPr lang="zh-CN" altLang="en-US" dirty="0"/>
              <a:t>初始化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26C17-E60B-35A1-FE61-2F33A5377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369" y="3178190"/>
            <a:ext cx="4876707" cy="30022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6D5E48-6647-5C2A-71CE-6551525D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620" y="3249612"/>
            <a:ext cx="4686210" cy="25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1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r>
              <a:rPr lang="zh-CN" altLang="en-US" dirty="0"/>
              <a:t>指针函数和函数指针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837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r>
              <a:rPr lang="zh-CN" altLang="en-US" dirty="0"/>
              <a:t>局部变量和全局变量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5527D6-5BF3-1AB6-FC50-3B9D3275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83" y="2968970"/>
            <a:ext cx="4484284" cy="29869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7F669E-12D5-A2AE-B37F-A2320583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779" y="3258527"/>
            <a:ext cx="4659541" cy="25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2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作用域</a:t>
            </a:r>
            <a:endParaRPr lang="en-US" altLang="zh-CN" dirty="0"/>
          </a:p>
          <a:p>
            <a:r>
              <a:rPr lang="zh-CN" altLang="en-US" dirty="0"/>
              <a:t>连接属性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703CCB-4E9F-7FB3-EDA6-CE312742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13" y="2862291"/>
            <a:ext cx="4739549" cy="291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2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B4597-FBB9-B218-1917-BB45B931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71" y="3339682"/>
            <a:ext cx="4857657" cy="244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FD37B7-C9A1-2EFF-87DA-377DC469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317" y="3236623"/>
            <a:ext cx="4678590" cy="299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7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0AC62C-DB50-D70D-E547-AB715534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45" y="3478545"/>
            <a:ext cx="4686210" cy="16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r>
              <a:rPr lang="zh-CN" altLang="en-US" dirty="0"/>
              <a:t>定义和声明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CE30D7-F1EC-5929-CEB9-B9AE5510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169" y="3242339"/>
            <a:ext cx="4945285" cy="30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8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r>
              <a:rPr lang="zh-CN" altLang="en-US" dirty="0"/>
              <a:t>连接属性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1B7D96-6DE5-F7CE-7A69-506021F2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0" y="2391171"/>
            <a:ext cx="4408086" cy="29222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C931FA-040D-A120-0A29-F8319DC4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446" y="150520"/>
            <a:ext cx="4579532" cy="25945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65530C-4B67-3EDD-2EF4-5B13233CA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373" y="2917534"/>
            <a:ext cx="4750979" cy="27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r>
              <a:rPr lang="zh-CN" altLang="en-US" dirty="0"/>
              <a:t>连接属性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EE49F2-A0E2-CC64-6EC6-8239953B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48" y="2506056"/>
            <a:ext cx="4789078" cy="29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2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r>
              <a:rPr lang="zh-CN" altLang="en-US" dirty="0"/>
              <a:t>生存周期和存储类型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F8E399-9864-0DD8-606F-01B87B19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54" y="2977079"/>
            <a:ext cx="4865277" cy="31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9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8DFE1-0650-00E5-53A7-E536BFE4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二维数组访问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7A1EB-62D2-2B9D-1418-85582C9BB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571"/>
          </a:xfrm>
        </p:spPr>
        <p:txBody>
          <a:bodyPr/>
          <a:lstStyle/>
          <a:p>
            <a:r>
              <a:rPr lang="zh-CN" altLang="en-US" dirty="0"/>
              <a:t>怎么访问？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0260DB-2FEA-22CB-66C0-C94B4BE1D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221" y="2846098"/>
            <a:ext cx="4819558" cy="299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38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r>
              <a:rPr lang="zh-CN" altLang="en-US" dirty="0"/>
              <a:t>生存周期和存储类型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6E8820-0D3A-2583-BE98-95974BF8A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4156"/>
            <a:ext cx="4770029" cy="25564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168B52-773A-CBE0-CF72-8D25098E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73" y="2121248"/>
            <a:ext cx="4762409" cy="31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24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r>
              <a:rPr lang="zh-CN" altLang="en-US" dirty="0"/>
              <a:t>生存周期和存储类型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FF0A3B-13AA-1963-02E4-B56E221F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86" y="2849909"/>
            <a:ext cx="4808128" cy="302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28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/>
          </a:bodyPr>
          <a:lstStyle/>
          <a:p>
            <a:r>
              <a:rPr lang="zh-CN" altLang="en-US" dirty="0"/>
              <a:t>生存周期和存储类型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4E269A-8E60-5C84-621F-78F19CE3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31" y="2871809"/>
            <a:ext cx="4811938" cy="22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4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A74AE-65D5-810E-690C-79F825FA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B4A1B-F1ED-6CAA-2FBC-07C046BC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291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4C61FD-5001-497C-B8FE-4F20C62F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7550"/>
            <a:ext cx="4488094" cy="29755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BE8357-4306-AF58-FA4C-EE39E137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004" y="3000872"/>
            <a:ext cx="4880517" cy="308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7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A74AE-65D5-810E-690C-79F825FA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B4A1B-F1ED-6CAA-2FBC-07C046BC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2910"/>
          </a:xfrm>
        </p:spPr>
        <p:txBody>
          <a:bodyPr/>
          <a:lstStyle/>
          <a:p>
            <a:r>
              <a:rPr lang="zh-CN" altLang="en-US" dirty="0"/>
              <a:t>结构体数组和结构体指针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B348E4-0402-E1FB-EA08-1511600F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49" y="2425087"/>
            <a:ext cx="4366176" cy="2369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0FE9F8-4E30-16BF-716C-E44CC57B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607" y="2320831"/>
            <a:ext cx="4667161" cy="28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5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A74AE-65D5-810E-690C-79F825FA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B4A1B-F1ED-6CAA-2FBC-07C046BC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2910"/>
          </a:xfrm>
        </p:spPr>
        <p:txBody>
          <a:bodyPr/>
          <a:lstStyle/>
          <a:p>
            <a:r>
              <a:rPr lang="zh-CN" altLang="en-US" dirty="0"/>
              <a:t>结构体数组和结构体指针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6E83E4-F8D0-D2F0-974B-21059DEAA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66" y="2505092"/>
            <a:ext cx="4785268" cy="18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2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A74AE-65D5-810E-690C-79F825FA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B4A1B-F1ED-6CAA-2FBC-07C046BC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2910"/>
          </a:xfrm>
        </p:spPr>
        <p:txBody>
          <a:bodyPr/>
          <a:lstStyle/>
          <a:p>
            <a:r>
              <a:rPr lang="zh-CN" altLang="en-US" dirty="0"/>
              <a:t>传递结构体变量和结构体指针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6E83E4-F8D0-D2F0-974B-21059DEAA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66" y="2505092"/>
            <a:ext cx="4785268" cy="18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96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7FFCE-0382-A27E-C06A-A0D47CD6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共用体</a:t>
            </a:r>
            <a:r>
              <a:rPr lang="en-US" altLang="zh-CN" dirty="0"/>
              <a:t>/</a:t>
            </a:r>
            <a:r>
              <a:rPr lang="zh-CN" altLang="en-US" dirty="0"/>
              <a:t>联合体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FDCB1C-2101-9FF7-B5DF-000724A2C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291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87E0AB-B10A-34A2-D981-6F1D2F6A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23" y="3258162"/>
            <a:ext cx="3779448" cy="30288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4BD976-B1FF-7CED-F3BF-460CD128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751" y="3217572"/>
            <a:ext cx="4834797" cy="284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91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7FFCE-0382-A27E-C06A-A0D47CD6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FDCB1C-2101-9FF7-B5DF-000724A2C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9950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077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1AA70-224E-F8B1-7A21-433DFD4D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006AEA-7F89-D868-09B7-574AEB41C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18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5FB83-7677-2F43-C1FC-B8998135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二维数组初始化？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EADC3C-700D-FE6D-E8EE-A791963D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0902"/>
          </a:xfrm>
        </p:spPr>
        <p:txBody>
          <a:bodyPr/>
          <a:lstStyle/>
          <a:p>
            <a:r>
              <a:rPr lang="zh-CN" altLang="en-US" dirty="0"/>
              <a:t>怎么初始化？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5A7894-2411-243D-2E7B-C83016091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40" y="2840305"/>
            <a:ext cx="4739549" cy="292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3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1AA70-224E-F8B1-7A21-433DFD4D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006AEA-7F89-D868-09B7-574AEB41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8955"/>
          </a:xfrm>
        </p:spPr>
        <p:txBody>
          <a:bodyPr/>
          <a:lstStyle/>
          <a:p>
            <a:r>
              <a:rPr lang="zh-CN" altLang="en-US" dirty="0"/>
              <a:t>位操作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EFB119-B648-2077-FA02-233B49F0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69" y="2682071"/>
            <a:ext cx="4716690" cy="26936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F9B1AD-FC18-0C64-B6B7-06185FF99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67" y="662967"/>
            <a:ext cx="4640491" cy="28841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D2FD2B-0EB2-6107-DEEB-54518AB63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358" y="3752878"/>
            <a:ext cx="4484284" cy="29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3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1AA70-224E-F8B1-7A21-433DFD4D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006AEA-7F89-D868-09B7-574AEB41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8955"/>
          </a:xfrm>
        </p:spPr>
        <p:txBody>
          <a:bodyPr/>
          <a:lstStyle/>
          <a:p>
            <a:r>
              <a:rPr lang="zh-CN" altLang="en-US" dirty="0"/>
              <a:t>位操作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895CE6-CAF2-9066-035F-59D4494C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96" y="2584580"/>
            <a:ext cx="4503334" cy="30327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E26521-82B2-503B-AE59-4B0292E4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11" y="199102"/>
            <a:ext cx="4301408" cy="30593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F88385-4DEC-1A34-CB48-014830982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47" y="3561427"/>
            <a:ext cx="4617632" cy="30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1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1AA70-224E-F8B1-7A21-433DFD4D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006AEA-7F89-D868-09B7-574AEB41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8955"/>
          </a:xfrm>
        </p:spPr>
        <p:txBody>
          <a:bodyPr/>
          <a:lstStyle/>
          <a:p>
            <a:r>
              <a:rPr lang="zh-CN" altLang="en-US" dirty="0"/>
              <a:t>位操作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D2BD0A-6891-5E2C-FFB7-E9A11C00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34" y="2537477"/>
            <a:ext cx="4655731" cy="178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62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1AA70-224E-F8B1-7A21-433DFD4D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006AEA-7F89-D868-09B7-574AEB41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8955"/>
          </a:xfrm>
        </p:spPr>
        <p:txBody>
          <a:bodyPr/>
          <a:lstStyle/>
          <a:p>
            <a:r>
              <a:rPr lang="zh-CN" altLang="en-US" dirty="0"/>
              <a:t>移位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762931-DE37-6EB2-8995-82986CE9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80" y="2928954"/>
            <a:ext cx="4956715" cy="16763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CCA820-9E40-1713-C173-AE6DDC7FC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01" y="397218"/>
            <a:ext cx="3817547" cy="25869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055717-7A97-54E9-7837-8B877E7EA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48" y="3767138"/>
            <a:ext cx="3676580" cy="27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04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1AA70-224E-F8B1-7A21-433DFD4D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006AEA-7F89-D868-09B7-574AEB41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8955"/>
          </a:xfrm>
        </p:spPr>
        <p:txBody>
          <a:bodyPr/>
          <a:lstStyle/>
          <a:p>
            <a:r>
              <a:rPr lang="zh-CN" altLang="en-US" dirty="0"/>
              <a:t>移位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255264-A327-848F-24C4-9B27FACE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455" y="2817524"/>
            <a:ext cx="4754789" cy="30327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7D5AAF-702A-1735-9AEA-AAB354B35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44" y="2719517"/>
            <a:ext cx="4667161" cy="21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E601E-34A3-044D-3BDE-43036B53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6982CE-3A67-5D5C-755E-09C8DD468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82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F4791-BA7C-5318-BDA0-0B664F83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输入输出进阶</a:t>
            </a:r>
            <a:br>
              <a:rPr lang="en-US" altLang="zh-CN"/>
            </a:br>
            <a:r>
              <a:rPr lang="en-US" altLang="zh-CN"/>
              <a:t>-</a:t>
            </a:r>
            <a:r>
              <a:rPr lang="zh-CN" altLang="en-US"/>
              <a:t>标准</a:t>
            </a:r>
            <a:r>
              <a:rPr lang="zh-CN" altLang="en-US" dirty="0"/>
              <a:t>流和错误处理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BBBA0B-ADE4-580A-E32A-278633AC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8183"/>
          </a:xfrm>
        </p:spPr>
        <p:txBody>
          <a:bodyPr/>
          <a:lstStyle/>
          <a:p>
            <a:r>
              <a:rPr lang="zh-CN" altLang="en-US" dirty="0"/>
              <a:t>标准流</a:t>
            </a:r>
            <a:endParaRPr lang="en-US" altLang="zh-CN" dirty="0"/>
          </a:p>
          <a:p>
            <a:r>
              <a:rPr lang="zh-CN" altLang="en-US" dirty="0"/>
              <a:t>错误处理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8AB07F-5936-7B2A-1DA5-0426EE93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575" y="3739797"/>
            <a:ext cx="4747169" cy="30517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3BED66-ED55-FD7D-4D2E-E3A5C614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33" y="1187462"/>
            <a:ext cx="3470844" cy="12763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7F8985-3C9D-D6A3-DAA1-6632F92E8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88" y="2860389"/>
            <a:ext cx="4274738" cy="33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1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80766-3990-843B-1429-94641478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8F54F-F766-C83C-1354-101F810A1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15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50BA8-F740-6FE3-0433-E23876C1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4682A-3632-A833-A814-100F35CDF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6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88E03-AB97-772C-ACF0-B47F375F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字符串处理函数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53DB3-0BAA-BCEE-CADA-DED3F65D0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zh-CN" altLang="en-US" dirty="0"/>
              <a:t>哪些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433784-682D-E6AA-D7F7-F72CAA17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00" y="2830230"/>
            <a:ext cx="4221399" cy="235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0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3357-8324-DDF9-26BC-A251D2A9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0F321-F010-0349-20E3-A6C054AE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0799"/>
          </a:xfrm>
        </p:spPr>
        <p:txBody>
          <a:bodyPr/>
          <a:lstStyle/>
          <a:p>
            <a:r>
              <a:rPr lang="zh-CN" altLang="en-US" dirty="0"/>
              <a:t>指向指针的指针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A53854-E1A2-FC97-0A6E-2BF4FA80A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84" y="3156612"/>
            <a:ext cx="4819558" cy="283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5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3357-8324-DDF9-26BC-A251D2A9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0F321-F010-0349-20E3-A6C054AE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079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常量和指针</a:t>
            </a:r>
            <a:endParaRPr lang="en-US" altLang="zh-CN" dirty="0"/>
          </a:p>
          <a:p>
            <a:r>
              <a:rPr lang="zh-CN" altLang="en-US" dirty="0"/>
              <a:t>指向常量的指针</a:t>
            </a:r>
            <a:endParaRPr lang="en-US" altLang="zh-CN" dirty="0"/>
          </a:p>
          <a:p>
            <a:r>
              <a:rPr lang="zh-CN" altLang="en-US" dirty="0"/>
              <a:t>指针常量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4AF67B-A08D-B65F-60DB-18239A62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513" y="3374727"/>
            <a:ext cx="4038523" cy="20230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07A628-F23F-1618-96C3-1CF6BA1F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97" y="2975640"/>
            <a:ext cx="4655731" cy="31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6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 fontScale="47500" lnSpcReduction="20000"/>
          </a:bodyPr>
          <a:lstStyle/>
          <a:p>
            <a:r>
              <a:rPr lang="zh-CN" altLang="en-US" dirty="0"/>
              <a:t>必要性</a:t>
            </a:r>
            <a:endParaRPr lang="en-US" altLang="zh-CN" dirty="0"/>
          </a:p>
          <a:p>
            <a:r>
              <a:rPr lang="zh-CN" altLang="en-US" dirty="0"/>
              <a:t>声明</a:t>
            </a:r>
            <a:endParaRPr lang="en-US" altLang="zh-CN" dirty="0"/>
          </a:p>
          <a:p>
            <a:r>
              <a:rPr lang="zh-CN" altLang="en-US" dirty="0"/>
              <a:t>参数和返回值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D441C3-0895-25E2-F57B-D71A7608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51" y="3208901"/>
            <a:ext cx="4739549" cy="27355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152BFF-668B-AD50-CF23-5E903BCF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547" y="3808964"/>
            <a:ext cx="4674781" cy="15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43CEB-31A9-7505-BBC9-199FC1EF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函数（高级）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83BBF-BCDD-CA06-F426-B371FBA8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 fontScale="25000" lnSpcReduction="20000"/>
          </a:bodyPr>
          <a:lstStyle/>
          <a:p>
            <a:r>
              <a:rPr lang="zh-CN" altLang="en-US" dirty="0"/>
              <a:t>参数和指针</a:t>
            </a:r>
            <a:endParaRPr lang="en-US" altLang="zh-CN" dirty="0"/>
          </a:p>
          <a:p>
            <a:r>
              <a:rPr lang="zh-CN" altLang="en-US" dirty="0"/>
              <a:t>参数和返回值</a:t>
            </a:r>
            <a:endParaRPr lang="en-US" altLang="zh-CN" dirty="0"/>
          </a:p>
          <a:p>
            <a:r>
              <a:rPr lang="zh-CN" altLang="en-US" dirty="0"/>
              <a:t>形参和实参</a:t>
            </a:r>
            <a:endParaRPr lang="en-US" altLang="zh-CN" dirty="0"/>
          </a:p>
          <a:p>
            <a:r>
              <a:rPr lang="zh-CN" altLang="en-US" dirty="0"/>
              <a:t>传值和传地址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3D8F9A-B175-F9E9-6D6B-84CE73F7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52" y="3228612"/>
            <a:ext cx="4568103" cy="2724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911980-B1CE-A670-8189-8384E3F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98" y="3064785"/>
            <a:ext cx="3234628" cy="28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6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223</Words>
  <Application>Microsoft Office PowerPoint</Application>
  <PresentationFormat>宽屏</PresentationFormat>
  <Paragraphs>74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等线</vt:lpstr>
      <vt:lpstr>等线 Light</vt:lpstr>
      <vt:lpstr>Arial</vt:lpstr>
      <vt:lpstr>Office 主题​​</vt:lpstr>
      <vt:lpstr>二维数组（提升）</vt:lpstr>
      <vt:lpstr>二维数组访问</vt:lpstr>
      <vt:lpstr>二维数组初始化？</vt:lpstr>
      <vt:lpstr>字符数组</vt:lpstr>
      <vt:lpstr>字符串处理函数</vt:lpstr>
      <vt:lpstr>指针</vt:lpstr>
      <vt:lpstr>指针</vt:lpstr>
      <vt:lpstr>函数（高级）</vt:lpstr>
      <vt:lpstr>函数（高级）</vt:lpstr>
      <vt:lpstr>函数（高级）</vt:lpstr>
      <vt:lpstr>函数（高级）</vt:lpstr>
      <vt:lpstr>函数（高级）</vt:lpstr>
      <vt:lpstr>函数（高级）</vt:lpstr>
      <vt:lpstr>函数（高级）</vt:lpstr>
      <vt:lpstr>函数（高级）</vt:lpstr>
      <vt:lpstr>变量（高级）</vt:lpstr>
      <vt:lpstr>变量（高级）</vt:lpstr>
      <vt:lpstr>变量（高级）</vt:lpstr>
      <vt:lpstr>变量（高级）</vt:lpstr>
      <vt:lpstr>变量（高级）</vt:lpstr>
      <vt:lpstr>变量（高级）</vt:lpstr>
      <vt:lpstr>变量（高级）</vt:lpstr>
      <vt:lpstr>结构体</vt:lpstr>
      <vt:lpstr>结构体</vt:lpstr>
      <vt:lpstr>结构体</vt:lpstr>
      <vt:lpstr>结构体</vt:lpstr>
      <vt:lpstr>共用体/联合体</vt:lpstr>
      <vt:lpstr>枚举类型</vt:lpstr>
      <vt:lpstr>位域</vt:lpstr>
      <vt:lpstr>位域</vt:lpstr>
      <vt:lpstr>位域</vt:lpstr>
      <vt:lpstr>位域</vt:lpstr>
      <vt:lpstr>位域</vt:lpstr>
      <vt:lpstr>位域</vt:lpstr>
      <vt:lpstr>内存操作</vt:lpstr>
      <vt:lpstr>输入输出进阶 -标准流和错误处理</vt:lpstr>
      <vt:lpstr>文件操作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输入输出进阶 -标准流和错误处理</dc:title>
  <dc:creator>chao jiang</dc:creator>
  <cp:lastModifiedBy>chao jiang</cp:lastModifiedBy>
  <cp:revision>3</cp:revision>
  <dcterms:created xsi:type="dcterms:W3CDTF">2023-12-24T16:32:55Z</dcterms:created>
  <dcterms:modified xsi:type="dcterms:W3CDTF">2023-12-24T17:40:16Z</dcterms:modified>
</cp:coreProperties>
</file>